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668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  <p:sldId id="655" r:id="rId30"/>
    <p:sldId id="640" r:id="rId31"/>
    <p:sldId id="570" r:id="rId32"/>
    <p:sldId id="571" r:id="rId33"/>
    <p:sldId id="664" r:id="rId34"/>
    <p:sldId id="572" r:id="rId35"/>
    <p:sldId id="573" r:id="rId36"/>
    <p:sldId id="575" r:id="rId37"/>
    <p:sldId id="576" r:id="rId38"/>
    <p:sldId id="653" r:id="rId39"/>
    <p:sldId id="626" r:id="rId40"/>
    <p:sldId id="574" r:id="rId41"/>
  </p:sldIdLst>
  <p:sldSz cx="12192000" cy="6858000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246" autoAdjust="0"/>
  </p:normalViewPr>
  <p:slideViewPr>
    <p:cSldViewPr>
      <p:cViewPr varScale="1">
        <p:scale>
          <a:sx n="57" d="100"/>
          <a:sy n="57" d="100"/>
        </p:scale>
        <p:origin x="9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9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L5D1 –</a:t>
            </a:r>
            <a:r>
              <a:rPr lang="en-US" baseline="0" dirty="0" smtClean="0"/>
              <a:t> python demos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Coloring –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demos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</a:t>
            </a:r>
            <a:r>
              <a:rPr lang="en-US" sz="1400" dirty="0" smtClean="0">
                <a:latin typeface="Calibri"/>
                <a:cs typeface="Calibri"/>
              </a:rPr>
              <a:t>created by Dan Klein and Pieter Abbeel </a:t>
            </a:r>
            <a:r>
              <a:rPr lang="en-US" sz="1400" dirty="0">
                <a:latin typeface="Calibri"/>
                <a:cs typeface="Calibri"/>
              </a:rPr>
              <a:t>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Structure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Conditioning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smallest </a:t>
            </a:r>
            <a:r>
              <a:rPr lang="en-US" dirty="0" err="1" smtClean="0"/>
              <a:t>cutset</a:t>
            </a:r>
            <a:r>
              <a:rPr lang="en-US" dirty="0" smtClean="0"/>
              <a:t> for the graph below.</a:t>
            </a:r>
            <a:endParaRPr lang="en-US" dirty="0"/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Improvement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n Queens</a:t>
            </a:r>
            <a:endParaRPr lang="en-US" dirty="0"/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Coloring</a:t>
            </a:r>
            <a:endParaRPr lang="en-US" dirty="0"/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 Quiz</a:t>
            </a:r>
            <a:endParaRPr lang="en-US" dirty="0"/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34</a:t>
            </a:fld>
            <a:endParaRPr lang="en-US" smtClean="0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Adversarial Search!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30547</TotalTime>
  <Words>1500</Words>
  <Application>Microsoft Office PowerPoint</Application>
  <PresentationFormat>Widescreen</PresentationFormat>
  <Paragraphs>355</Paragraphs>
  <Slides>40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Narrow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klein</cp:lastModifiedBy>
  <cp:revision>2226</cp:revision>
  <cp:lastPrinted>2014-02-04T08:20:14Z</cp:lastPrinted>
  <dcterms:created xsi:type="dcterms:W3CDTF">2004-08-27T04:16:05Z</dcterms:created>
  <dcterms:modified xsi:type="dcterms:W3CDTF">2018-09-06T05:52:03Z</dcterms:modified>
</cp:coreProperties>
</file>